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0058400" cy="15544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26" d="100"/>
          <a:sy n="26" d="100"/>
        </p:scale>
        <p:origin x="175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544023"/>
            <a:ext cx="8549640" cy="5411893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8164619"/>
            <a:ext cx="7543800" cy="3753061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87F90-CABA-45D0-8E92-BE5A20425BFD}" type="datetimeFigureOut">
              <a:rPr lang="es-PR" smtClean="0"/>
              <a:t>01/09/2025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6A0D-DD08-4DB3-BE8F-884A3BFA8777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576315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87F90-CABA-45D0-8E92-BE5A20425BFD}" type="datetimeFigureOut">
              <a:rPr lang="es-PR" smtClean="0"/>
              <a:t>01/09/2025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6A0D-DD08-4DB3-BE8F-884A3BFA8777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094852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827617"/>
            <a:ext cx="2168843" cy="131734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827617"/>
            <a:ext cx="6380798" cy="131734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87F90-CABA-45D0-8E92-BE5A20425BFD}" type="datetimeFigureOut">
              <a:rPr lang="es-PR" smtClean="0"/>
              <a:t>01/09/2025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6A0D-DD08-4DB3-BE8F-884A3BFA8777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54355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87F90-CABA-45D0-8E92-BE5A20425BFD}" type="datetimeFigureOut">
              <a:rPr lang="es-PR" smtClean="0"/>
              <a:t>01/09/2025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6A0D-DD08-4DB3-BE8F-884A3BFA8777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278064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3875409"/>
            <a:ext cx="8675370" cy="6466204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10402786"/>
            <a:ext cx="8675370" cy="3400424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>
                    <a:tint val="82000"/>
                  </a:schemeClr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82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82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87F90-CABA-45D0-8E92-BE5A20425BFD}" type="datetimeFigureOut">
              <a:rPr lang="es-PR" smtClean="0"/>
              <a:t>01/09/2025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6A0D-DD08-4DB3-BE8F-884A3BFA8777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680898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4138083"/>
            <a:ext cx="4274820" cy="98630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4138083"/>
            <a:ext cx="4274820" cy="98630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87F90-CABA-45D0-8E92-BE5A20425BFD}" type="datetimeFigureOut">
              <a:rPr lang="es-PR" smtClean="0"/>
              <a:t>01/09/2025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6A0D-DD08-4DB3-BE8F-884A3BFA8777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732855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827620"/>
            <a:ext cx="8675370" cy="300460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3810636"/>
            <a:ext cx="4255174" cy="186753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5678170"/>
            <a:ext cx="4255174" cy="8351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3810636"/>
            <a:ext cx="4276130" cy="186753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5678170"/>
            <a:ext cx="4276130" cy="8351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87F90-CABA-45D0-8E92-BE5A20425BFD}" type="datetimeFigureOut">
              <a:rPr lang="es-PR" smtClean="0"/>
              <a:t>01/09/2025</a:t>
            </a:fld>
            <a:endParaRPr lang="es-P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6A0D-DD08-4DB3-BE8F-884A3BFA8777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529282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87F90-CABA-45D0-8E92-BE5A20425BFD}" type="datetimeFigureOut">
              <a:rPr lang="es-PR" smtClean="0"/>
              <a:t>01/09/2025</a:t>
            </a:fld>
            <a:endParaRPr lang="es-P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6A0D-DD08-4DB3-BE8F-884A3BFA8777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766167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87F90-CABA-45D0-8E92-BE5A20425BFD}" type="datetimeFigureOut">
              <a:rPr lang="es-PR" smtClean="0"/>
              <a:t>01/09/2025</a:t>
            </a:fld>
            <a:endParaRPr lang="es-P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6A0D-DD08-4DB3-BE8F-884A3BFA8777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97043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1036320"/>
            <a:ext cx="3244096" cy="362712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2238167"/>
            <a:ext cx="5092065" cy="11046883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4663440"/>
            <a:ext cx="3244096" cy="863959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87F90-CABA-45D0-8E92-BE5A20425BFD}" type="datetimeFigureOut">
              <a:rPr lang="es-PR" smtClean="0"/>
              <a:t>01/09/2025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6A0D-DD08-4DB3-BE8F-884A3BFA8777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30549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1036320"/>
            <a:ext cx="3244096" cy="362712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2238167"/>
            <a:ext cx="5092065" cy="11046883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4663440"/>
            <a:ext cx="3244096" cy="863959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87F90-CABA-45D0-8E92-BE5A20425BFD}" type="datetimeFigureOut">
              <a:rPr lang="es-PR" smtClean="0"/>
              <a:t>01/09/2025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6A0D-DD08-4DB3-BE8F-884A3BFA8777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914930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827620"/>
            <a:ext cx="8675370" cy="3004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4138083"/>
            <a:ext cx="8675370" cy="9863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14407730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E087F90-CABA-45D0-8E92-BE5A20425BFD}" type="datetimeFigureOut">
              <a:rPr lang="es-PR" smtClean="0"/>
              <a:t>01/09/2025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14407730"/>
            <a:ext cx="339471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14407730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E926A0D-DD08-4DB3-BE8F-884A3BFA8777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446879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13E764EA-C5D9-DD0E-A0AB-82EF4902927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0058400" cy="1554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529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2746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RUBEN RAMIREZ SANCHEZ</dc:creator>
  <cp:lastModifiedBy>RUBEN RAMIREZ SANCHEZ</cp:lastModifiedBy>
  <cp:revision>3</cp:revision>
  <dcterms:created xsi:type="dcterms:W3CDTF">2024-12-20T16:34:15Z</dcterms:created>
  <dcterms:modified xsi:type="dcterms:W3CDTF">2025-01-09T16:45:43Z</dcterms:modified>
</cp:coreProperties>
</file>