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7631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948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435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7806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6808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3285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2928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6616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704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054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1493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087F90-CABA-45D0-8E92-BE5A20425BFD}" type="datetimeFigureOut">
              <a:rPr lang="es-PR" smtClean="0"/>
              <a:t>01/09/2025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26A0D-DD08-4DB3-BE8F-884A3BFA877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4687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3E764EA-C5D9-DD0E-A0AB-82EF490292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0058400" cy="155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2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RUBEN RAMIREZ SANCHEZ</dc:creator>
  <cp:lastModifiedBy>RUBEN RAMIREZ SANCHEZ</cp:lastModifiedBy>
  <cp:revision>3</cp:revision>
  <dcterms:created xsi:type="dcterms:W3CDTF">2024-12-20T16:34:15Z</dcterms:created>
  <dcterms:modified xsi:type="dcterms:W3CDTF">2025-01-09T16:45:43Z</dcterms:modified>
</cp:coreProperties>
</file>